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23"/>
  </p:notes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34" autoAdjust="0"/>
  </p:normalViewPr>
  <p:slideViewPr>
    <p:cSldViewPr>
      <p:cViewPr varScale="1">
        <p:scale>
          <a:sx n="55" d="100"/>
          <a:sy n="55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der Notizen mittels Klicken bearbeiten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&lt;Kopfzeile&gt;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&lt;Datum/Uhrzeit&gt;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&lt;Fußzeile&gt;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EA9F13C-6777-4EA5-8EE6-897F1ABE6050}" type="slidenum"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sind falsche Nachrichten? </a:t>
            </a: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Wodurch zeichnen die sich aus? </a:t>
            </a:r>
          </a:p>
          <a:p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Habt ihr selbst schon einmal falsche Nachrichten / Bilder im Internet gesehen?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Fake News? Satire?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Polizei Klarstellung: Fake (News) </a:t>
            </a: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Aber: Nachricht wurde geglaubt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Auch eher harmlose Beispiele 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9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Kettenbriefe, Hoax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Grafik 4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3" name="Grafik 4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Grafik 8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Grafik 8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Grafik 16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4" name="Grafik 16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Grafik 20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4" name="Grafik 20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4294967295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11" name="CustomShape 1" hidden="1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rafik 11"/>
          <p:cNvPicPr/>
          <p:nvPr/>
        </p:nvPicPr>
        <p:blipFill>
          <a:blip r:embed="rId15" cstate="print"/>
          <a:stretch/>
        </p:blipFill>
        <p:spPr>
          <a:xfrm>
            <a:off x="6929280" y="428760"/>
            <a:ext cx="1790640" cy="107136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0" y="0"/>
            <a:ext cx="9142560" cy="5784840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0" y="5805360"/>
            <a:ext cx="9142560" cy="107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Grafik 7"/>
          <p:cNvPicPr/>
          <p:nvPr/>
        </p:nvPicPr>
        <p:blipFill>
          <a:blip r:embed="rId15" cstate="print"/>
          <a:stretch/>
        </p:blipFill>
        <p:spPr>
          <a:xfrm>
            <a:off x="7736400" y="6000840"/>
            <a:ext cx="1191960" cy="712800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Grafik 46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afik 124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8" name="Grafik 127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12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164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0" y="6453360"/>
            <a:ext cx="9142560" cy="403200"/>
          </a:xfrm>
          <a:prstGeom prst="rect">
            <a:avLst/>
          </a:prstGeom>
          <a:solidFill>
            <a:srgbClr val="CFC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Grafik 167"/>
          <p:cNvPicPr/>
          <p:nvPr/>
        </p:nvPicPr>
        <p:blipFill>
          <a:blip r:embed="rId14"/>
          <a:stretch/>
        </p:blipFill>
        <p:spPr>
          <a:xfrm>
            <a:off x="360" y="0"/>
            <a:ext cx="151200" cy="151200"/>
          </a:xfrm>
          <a:prstGeom prst="rect">
            <a:avLst/>
          </a:prstGeom>
          <a:ln>
            <a:noFill/>
          </a:ln>
        </p:spPr>
      </p:pic>
      <p:sp>
        <p:nvSpPr>
          <p:cNvPr id="16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seitenstark.de/kinder/internet/charlie-clips/charlie-und-die-sonderbare-nachricht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rrectiv.org/faktencheck/politik/2018/10/15/irrefuehrender-artikel-ueber-angeblichen-wahlbetrug-in-schweden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02560" y="476640"/>
            <a:ext cx="8641440" cy="51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"Alles </a:t>
            </a:r>
            <a:r>
              <a:rPr lang="de-DE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Fake</a:t>
            </a:r>
            <a:r>
              <a:rPr lang="de-DE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? – Nicht mit uns!"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Workshop </a:t>
            </a:r>
            <a:endParaRPr lang="de-DE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1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212" name="Picture 3"/>
          <p:cNvPicPr/>
          <p:nvPr/>
        </p:nvPicPr>
        <p:blipFill>
          <a:blip r:embed="rId2" cstate="print"/>
          <a:stretch/>
        </p:blipFill>
        <p:spPr>
          <a:xfrm>
            <a:off x="5868000" y="6035040"/>
            <a:ext cx="1663200" cy="636120"/>
          </a:xfrm>
          <a:prstGeom prst="rect">
            <a:avLst/>
          </a:prstGeom>
          <a:ln>
            <a:noFill/>
          </a:ln>
        </p:spPr>
      </p:pic>
      <p:pic>
        <p:nvPicPr>
          <p:cNvPr id="213" name="Picture 5"/>
          <p:cNvPicPr/>
          <p:nvPr/>
        </p:nvPicPr>
        <p:blipFill>
          <a:blip r:embed="rId3" cstate="print"/>
          <a:stretch/>
        </p:blipFill>
        <p:spPr>
          <a:xfrm>
            <a:off x="539640" y="5946840"/>
            <a:ext cx="1466280" cy="736560"/>
          </a:xfrm>
          <a:prstGeom prst="rect">
            <a:avLst/>
          </a:prstGeom>
          <a:ln>
            <a:noFill/>
          </a:ln>
        </p:spPr>
      </p:pic>
      <p:pic>
        <p:nvPicPr>
          <p:cNvPr id="214" name="Picture 6"/>
          <p:cNvPicPr/>
          <p:nvPr/>
        </p:nvPicPr>
        <p:blipFill>
          <a:blip r:embed="rId4" cstate="print"/>
          <a:stretch/>
        </p:blipFill>
        <p:spPr>
          <a:xfrm>
            <a:off x="2151360" y="6027480"/>
            <a:ext cx="784440" cy="584280"/>
          </a:xfrm>
          <a:prstGeom prst="rect">
            <a:avLst/>
          </a:prstGeom>
          <a:ln>
            <a:noFill/>
          </a:ln>
        </p:spPr>
      </p:pic>
      <p:pic>
        <p:nvPicPr>
          <p:cNvPr id="215" name="Picture 7"/>
          <p:cNvPicPr/>
          <p:nvPr/>
        </p:nvPicPr>
        <p:blipFill>
          <a:blip r:embed="rId5" cstate="print"/>
          <a:stretch/>
        </p:blipFill>
        <p:spPr>
          <a:xfrm>
            <a:off x="3204000" y="6005520"/>
            <a:ext cx="768600" cy="575280"/>
          </a:xfrm>
          <a:prstGeom prst="rect">
            <a:avLst/>
          </a:prstGeom>
          <a:ln>
            <a:noFill/>
          </a:ln>
        </p:spPr>
      </p:pic>
      <p:pic>
        <p:nvPicPr>
          <p:cNvPr id="216" name="Picture 8"/>
          <p:cNvPicPr/>
          <p:nvPr/>
        </p:nvPicPr>
        <p:blipFill>
          <a:blip r:embed="rId6" cstate="print"/>
          <a:stretch/>
        </p:blipFill>
        <p:spPr>
          <a:xfrm>
            <a:off x="4140000" y="6145200"/>
            <a:ext cx="1608120" cy="36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30000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0" name="Grafik 249"/>
          <p:cNvPicPr/>
          <p:nvPr/>
        </p:nvPicPr>
        <p:blipFill>
          <a:blip r:embed="rId2" cstate="print"/>
          <a:stretch/>
        </p:blipFill>
        <p:spPr>
          <a:xfrm>
            <a:off x="1331640" y="116632"/>
            <a:ext cx="6624736" cy="5976664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39552" y="6176337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Quelle: https://www.geo.de/reisen/reise-inspiration/15414-bstr-schnee-der-sahara</a:t>
            </a:r>
            <a:endParaRPr lang="de-D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273600"/>
            <a:ext cx="8229240" cy="58196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de-DE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de-DE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de-DE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„Charlie und die sonderbare Nachricht“</a:t>
            </a:r>
          </a:p>
          <a:p>
            <a:pPr algn="ctr"/>
            <a:endParaRPr lang="de-DE" sz="3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de-DE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Film ab!</a:t>
            </a:r>
            <a:endParaRPr lang="de-DE" sz="4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https://seitenstark.de/kinder/internet/charlie-clips/charlie-und-die-sonderbare-nachricht</a:t>
            </a:r>
            <a:endParaRPr lang="de-DE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de-DE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Grafik 2" descr="charl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48680"/>
            <a:ext cx="3744416" cy="244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Was sind </a:t>
            </a:r>
            <a:r>
              <a:rPr lang="de-DE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Fake</a:t>
            </a:r>
            <a:r>
              <a:rPr lang="de-DE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News?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57200" y="1604520"/>
            <a:ext cx="82321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4674240" y="1604520"/>
            <a:ext cx="401508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Rechteck 4"/>
          <p:cNvSpPr/>
          <p:nvPr/>
        </p:nvSpPr>
        <p:spPr>
          <a:xfrm>
            <a:off x="899592" y="1412776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Satire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Propaganda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Falschnachrichten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„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Hoaxes“</a:t>
            </a:r>
            <a:endParaRPr lang="de-DE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Gefälschte Fotos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Kettenbriefe per WhatsApp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Wie erkenne ich Fake News?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57200" y="1604520"/>
            <a:ext cx="82321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4674240" y="1604520"/>
            <a:ext cx="401508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Fake News erkennen</a:t>
            </a:r>
          </a:p>
        </p:txBody>
      </p:sp>
      <p:sp>
        <p:nvSpPr>
          <p:cNvPr id="258" name="TextShape 2"/>
          <p:cNvSpPr txBox="1"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Mimikama.at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Hoaxmap.org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Correctiv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Faktencheck </a:t>
            </a:r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</a:t>
            </a: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://</a:t>
            </a:r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correctiv.org/faktencheck/politik/2018/10/15/irrefuehrender-artikel-ueber-angeblichen-wahlbetrug-in-schweden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Warum gibt es Fake News?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Wie verbreiten sich Fake News?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6848" y="692696"/>
            <a:ext cx="892764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könnt </a:t>
            </a:r>
            <a:r>
              <a:rPr lang="de-DE" sz="4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ihr </a:t>
            </a:r>
          </a:p>
          <a:p>
            <a:pPr algn="ctr">
              <a:lnSpc>
                <a:spcPct val="100000"/>
              </a:lnSpc>
            </a:pPr>
            <a:r>
              <a:rPr lang="de-DE" sz="4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gegen </a:t>
            </a:r>
            <a:r>
              <a:rPr lang="de-DE" sz="4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Fake</a:t>
            </a:r>
            <a:r>
              <a:rPr lang="de-DE" sz="4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News tun?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de-DE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Gruppenarbeit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Selbst Fake News entwerfen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de-DE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de-DE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Erfindet</a:t>
            </a:r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eure eigene Falschnachricht 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auf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de-DE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www.24aktuelles.com</a:t>
            </a:r>
            <a:endParaRPr lang="de-DE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27324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9" name="Grafik 218"/>
          <p:cNvPicPr/>
          <p:nvPr/>
        </p:nvPicPr>
        <p:blipFill>
          <a:blip r:embed="rId3" cstate="print"/>
          <a:stretch/>
        </p:blipFill>
        <p:spPr>
          <a:xfrm>
            <a:off x="1152000" y="440640"/>
            <a:ext cx="6839280" cy="5437080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187624" y="616530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Quelle: Screenshot von CNN</a:t>
            </a:r>
            <a:endParaRPr lang="de-DE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7200" y="225756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Grafik 3"/>
          <p:cNvPicPr/>
          <p:nvPr/>
        </p:nvPicPr>
        <p:blipFill>
          <a:blip r:embed="rId3" cstate="print"/>
          <a:stretch/>
        </p:blipFill>
        <p:spPr>
          <a:xfrm>
            <a:off x="1018800" y="-387424"/>
            <a:ext cx="6924600" cy="6447960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187624" y="6165304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Quelle: Screenshot , </a:t>
            </a:r>
            <a:r>
              <a:rPr lang="de-DE" sz="1400" dirty="0" smtClean="0"/>
              <a:t>https://www.der-postillon.com/2017/07/g20-atomrakete.html</a:t>
            </a:r>
            <a:endParaRPr lang="de-DE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Grafik 230"/>
          <p:cNvPicPr/>
          <p:nvPr/>
        </p:nvPicPr>
        <p:blipFill>
          <a:blip r:embed="rId3" cstate="print"/>
          <a:stretch/>
        </p:blipFill>
        <p:spPr>
          <a:xfrm>
            <a:off x="1917000" y="1987200"/>
            <a:ext cx="5321520" cy="3342600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187624" y="61653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Quelle: Screenshot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https://twitter.com/PolizeiHamburg/status/883318664619065345</a:t>
            </a:r>
            <a:endParaRPr lang="de-DE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de-DE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57200" y="27324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4" name="Grafik 233"/>
          <p:cNvPicPr/>
          <p:nvPr/>
        </p:nvPicPr>
        <p:blipFill>
          <a:blip r:embed="rId3" cstate="print"/>
          <a:stretch/>
        </p:blipFill>
        <p:spPr>
          <a:xfrm>
            <a:off x="179512" y="574808"/>
            <a:ext cx="4235400" cy="5086440"/>
          </a:xfrm>
          <a:prstGeom prst="rect">
            <a:avLst/>
          </a:prstGeom>
          <a:ln>
            <a:noFill/>
          </a:ln>
        </p:spPr>
      </p:pic>
      <p:pic>
        <p:nvPicPr>
          <p:cNvPr id="235" name="Grafik 234"/>
          <p:cNvPicPr/>
          <p:nvPr/>
        </p:nvPicPr>
        <p:blipFill>
          <a:blip r:embed="rId4" cstate="print"/>
          <a:stretch/>
        </p:blipFill>
        <p:spPr>
          <a:xfrm>
            <a:off x="179512" y="2420888"/>
            <a:ext cx="8424936" cy="31683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afik 237"/>
          <p:cNvPicPr/>
          <p:nvPr/>
        </p:nvPicPr>
        <p:blipFill>
          <a:blip r:embed="rId2" cstate="print"/>
          <a:srcRect l="17996" r="15923"/>
          <a:stretch/>
        </p:blipFill>
        <p:spPr>
          <a:xfrm>
            <a:off x="611560" y="44624"/>
            <a:ext cx="8136904" cy="6120680"/>
          </a:xfrm>
          <a:prstGeom prst="rect">
            <a:avLst/>
          </a:prstGeom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611560" y="6093296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Quelle: Wikipedia: https://en.wikipedia.org/wiki/Helicopter_Shark#/media/File:Helicopter_Shark_Thumb.jpg</a:t>
            </a:r>
            <a:endParaRPr lang="de-D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1" name="Grafik 240"/>
          <p:cNvPicPr/>
          <p:nvPr/>
        </p:nvPicPr>
        <p:blipFill>
          <a:blip r:embed="rId2" cstate="print"/>
          <a:stretch/>
        </p:blipFill>
        <p:spPr>
          <a:xfrm>
            <a:off x="683568" y="332656"/>
            <a:ext cx="7920880" cy="5832648"/>
          </a:xfrm>
          <a:prstGeom prst="rect">
            <a:avLst/>
          </a:prstGeom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683568" y="6165304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Screenshot https://www.pcwelt.de/news/Fotomanipulation-Glauben-Sie-nicht-was-Sie-sehen-4620.html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4" name="Grafik 243"/>
          <p:cNvPicPr/>
          <p:nvPr/>
        </p:nvPicPr>
        <p:blipFill>
          <a:blip r:embed="rId2" cstate="print"/>
          <a:srcRect t="2090" r="22483" b="5274"/>
          <a:stretch/>
        </p:blipFill>
        <p:spPr>
          <a:xfrm>
            <a:off x="2771800" y="0"/>
            <a:ext cx="3732120" cy="6381328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0" y="5807005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Quelle: Screenshot http://hoaxes.org/photo_database/image/helicopter_shark/</a:t>
            </a:r>
            <a:endParaRPr lang="de-D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7" name="Grafik 246"/>
          <p:cNvPicPr/>
          <p:nvPr/>
        </p:nvPicPr>
        <p:blipFill>
          <a:blip r:embed="rId2" cstate="print"/>
          <a:stretch/>
        </p:blipFill>
        <p:spPr>
          <a:xfrm>
            <a:off x="515600" y="720000"/>
            <a:ext cx="8016840" cy="4514760"/>
          </a:xfrm>
          <a:prstGeom prst="rect">
            <a:avLst/>
          </a:prstGeom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39552" y="5589240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Quelle: https://www.geo.de/reisen/reise-inspiration/15414-bstr-schnee-der-sahara</a:t>
            </a:r>
            <a:endParaRPr lang="de-D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190</Words>
  <Application>Microsoft Office PowerPoint</Application>
  <PresentationFormat>Bildschirmpräsentation (4:3)</PresentationFormat>
  <Paragraphs>66</Paragraphs>
  <Slides>18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Anke</dc:creator>
  <cp:lastModifiedBy>Anke Hildebrandt</cp:lastModifiedBy>
  <cp:revision>22</cp:revision>
  <cp:lastPrinted>2018-10-17T20:06:56Z</cp:lastPrinted>
  <dcterms:created xsi:type="dcterms:W3CDTF">2012-03-26T09:52:15Z</dcterms:created>
  <dcterms:modified xsi:type="dcterms:W3CDTF">2019-07-05T14:51:39Z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